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6" r:id="rId3"/>
    <p:sldId id="257" r:id="rId4"/>
    <p:sldId id="308" r:id="rId5"/>
    <p:sldId id="307" r:id="rId6"/>
    <p:sldId id="286" r:id="rId7"/>
    <p:sldId id="288" r:id="rId8"/>
    <p:sldId id="30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etED" initials="V" lastIdx="1" clrIdx="0">
    <p:extLst>
      <p:ext uri="{19B8F6BF-5375-455C-9EA6-DF929625EA0E}">
        <p15:presenceInfo xmlns:p15="http://schemas.microsoft.com/office/powerpoint/2012/main" userId="Viet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E9C2-AD30-4227-B6E5-CB541296C384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BADE7-8718-4086-ADEE-E8A1C943D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3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F24A59-773D-4DEE-A987-087DD2C16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C75AA2F-96A0-4AAD-B6EB-5E6212927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696FD7-33EE-4223-93EB-B45ACE6A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DB41FF-8321-4507-94DD-A54AB620B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CBD9A2-90DD-4F04-BABD-44DDC518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0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7AF29C-3B9E-46DB-9E1C-04FB910B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D78F48-5810-404C-9461-5896D8A5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948319-09B0-45C7-B84B-E42A6CBA0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B43455-C626-4250-A4DA-D9F9FA48F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7056EF-9105-4EF3-84AD-7A7398BF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5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50ACBFB-0888-4147-AAEC-2D9E8645B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EDBFA9-6771-42CC-99BD-FFF1740AA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8B0617-E087-441C-8C9F-3D400BE1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1F73B7-A301-4855-8F4D-8FE8C7D85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0BE629-D46D-4280-B15D-FCEC2180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9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06434-22D1-45F4-9DE3-35D9F3BE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7C9343-46A8-43AB-8755-2C715DC63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036448-0A27-41E0-9068-DA298D42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80BB56-216C-49ED-9CBA-900974C6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1ECB0E-47EC-42AD-9F1E-9E5AE075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6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45E8FF-935B-4E5B-A22D-DC61E26F7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C84854-7777-4B46-84D6-4ECC66BB6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6BE3A4-9213-4302-84D3-5089F407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69112-1829-41FF-B5EE-5729244F8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2746A4-EC98-4B82-B238-6C5800AB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2B96A-BD0C-42D7-BAFF-354670A1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B556C9-2F02-4B90-B5AA-249E5B1332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BD9E133-1E7C-44FD-A187-03F994BBA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3D1E1F-C8CE-4CE4-AAF2-33C85C6ED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D86FEA-5B73-4988-930D-BC92F079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3ED1D0-B034-4511-A691-567C268C0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3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F6263C-151A-4CA7-8BBD-A8EB21262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5B4EFC-B5E3-4942-B8CD-C19D7504B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78432BB-D27C-4182-A62F-A47B64586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1801BC6-BFF0-467E-ADDE-175264493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E741FF-C6F0-4E26-91D5-EFA5E785F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364A25-D7E4-49A2-BF61-FC8B23626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4BF5702-00F6-44AA-8027-4FB33FA7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3987F8F-BB03-4A09-B191-30918AD5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D4B070-F304-4539-93F3-465FE805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4DC7AEA-F2B9-495A-953B-1E98B7E8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997EC3F-8872-4BB5-995E-0602D607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481D9B8-8536-4334-80AE-9B0A9702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1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6C5AD78-0047-48BB-BDCE-3E5C859A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C99DD75-518F-4960-A3B6-D89707A4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B3CAE96-DFB7-4CD1-84AE-BF67F6B6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6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E2FEC9-AADE-4A91-9D32-C8A46187D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57EDC-2F7F-4EC8-B911-69AFA8F99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F51725-6666-47B1-AF81-1182DF4B9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615FA8-08ED-4D80-99F5-7A457AD48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1B3659-7303-446E-B933-E57AC384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0FD0E7E-968F-4CFB-A375-F3213CF0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9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5577AC-3761-4647-890E-F5295D5AE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8B2313A-8D4D-4231-8ECD-0DF12C55B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02122AA-5854-41D5-BD7C-84F3B5259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303365-439E-4000-9129-21EB6437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24C86B-DFAA-4104-BDB0-74BDF377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03EAAF-6B54-4D1B-9618-48567218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3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E110093-32C5-4E63-B030-8EA982A71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A1EFC0-5F64-439F-93C9-430AFDBAE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357237-0C49-4497-A246-A63AB64A6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C6752-356D-4AC8-B886-5331FE12D91B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7E945D-92E2-4D6C-99BF-8E62A8EE8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B9203A-97C3-497E-A961-ABD5CEAA0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88D38-BF3D-4AC9-B2B4-8FF0C76D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8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48F90BB-053A-43E3-9159-906102805A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09" y="286634"/>
            <a:ext cx="1624267" cy="6554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3627F35-3845-4A52-805D-8C73BEC01C75}"/>
              </a:ext>
            </a:extLst>
          </p:cNvPr>
          <p:cNvSpPr txBox="1"/>
          <p:nvPr/>
        </p:nvSpPr>
        <p:spPr>
          <a:xfrm>
            <a:off x="-350875" y="2020186"/>
            <a:ext cx="8750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6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 DẪN </a:t>
            </a:r>
            <a:r>
              <a:rPr lang="fr-FR" sz="36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 </a:t>
            </a:r>
            <a:r>
              <a:rPr lang="fr-FR" sz="36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 </a:t>
            </a:r>
          </a:p>
          <a:p>
            <a:pPr algn="ctr">
              <a:lnSpc>
                <a:spcPct val="150000"/>
              </a:lnSpc>
            </a:pPr>
            <a:r>
              <a:rPr lang="fr-FR" sz="3600" b="1">
                <a:latin typeface="Times New Roman" panose="02020603050405020304" pitchFamily="18" charset="0"/>
                <a:ea typeface="Calibri" panose="020F0502020204030204" pitchFamily="34" charset="0"/>
              </a:rPr>
              <a:t>THAM GIA HỆ THỐNG LMS</a:t>
            </a:r>
            <a:endParaRPr lang="fr-FR" sz="3600" b="1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9004216-97A8-4FC1-BFC5-04EE25220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106129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323BB08-07EB-4E1C-B54B-FE266AF59E49}"/>
              </a:ext>
            </a:extLst>
          </p:cNvPr>
          <p:cNvSpPr txBox="1"/>
          <p:nvPr/>
        </p:nvSpPr>
        <p:spPr>
          <a:xfrm>
            <a:off x="3441404" y="2319081"/>
            <a:ext cx="87505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DÀNH </a:t>
            </a:r>
            <a:r>
              <a:rPr lang="fr-FR" sz="2400" b="1"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fr-FR" sz="24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 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 </a:t>
            </a:r>
          </a:p>
          <a:p>
            <a:pPr algn="ctr">
              <a:lnSpc>
                <a:spcPct val="150000"/>
              </a:lnSpc>
            </a:pPr>
            <a:r>
              <a:rPr lang="fr-F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THAM GIA HỌC TẬP TRÊN MÁY TÍNH, TRUY CẬP WEBSITE</a:t>
            </a:r>
            <a:endParaRPr lang="fr-FR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0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C40AF2C-A7CA-486F-BA94-2447965DA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38514B6-A580-4A0B-9283-48C55E6F9C87}"/>
              </a:ext>
            </a:extLst>
          </p:cNvPr>
          <p:cNvSpPr txBox="1"/>
          <p:nvPr/>
        </p:nvSpPr>
        <p:spPr>
          <a:xfrm>
            <a:off x="116116" y="1085865"/>
            <a:ext cx="5776138" cy="635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1600" b="1" i="1" ker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  <a:r>
              <a:rPr lang="en-GB" sz="1600" ker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Truy cập vào</a:t>
            </a:r>
            <a:r>
              <a:rPr lang="en-GB" sz="1600" ker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Các trình duyệt Chrome (khuyên dùng), Cốc Cốc, Firefox, MS Edge,…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5003FB5-4698-441B-A0F3-A248A044BCEA}"/>
              </a:ext>
            </a:extLst>
          </p:cNvPr>
          <p:cNvSpPr txBox="1"/>
          <p:nvPr/>
        </p:nvSpPr>
        <p:spPr>
          <a:xfrm>
            <a:off x="1382233" y="296795"/>
            <a:ext cx="6677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ĐĂNG NHẬP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xmlns="" id="{E1E9F82B-4630-4AE9-A166-AA06F32BD936}"/>
              </a:ext>
            </a:extLst>
          </p:cNvPr>
          <p:cNvCxnSpPr>
            <a:cxnSpLocks/>
            <a:stCxn id="47" idx="3"/>
          </p:cNvCxnSpPr>
          <p:nvPr/>
        </p:nvCxnSpPr>
        <p:spPr>
          <a:xfrm flipV="1">
            <a:off x="5266971" y="1539676"/>
            <a:ext cx="5191213" cy="1934958"/>
          </a:xfrm>
          <a:prstGeom prst="bentConnector3">
            <a:avLst>
              <a:gd name="adj1" fmla="val 21735"/>
            </a:avLst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170F9EF-D348-4FAD-A240-AED8E650BF12}"/>
              </a:ext>
            </a:extLst>
          </p:cNvPr>
          <p:cNvSpPr/>
          <p:nvPr/>
        </p:nvSpPr>
        <p:spPr>
          <a:xfrm>
            <a:off x="10458184" y="1387703"/>
            <a:ext cx="716634" cy="239078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69C1C40C-BB44-4C6E-97B4-A9CD6724757A}"/>
              </a:ext>
            </a:extLst>
          </p:cNvPr>
          <p:cNvSpPr/>
          <p:nvPr/>
        </p:nvSpPr>
        <p:spPr>
          <a:xfrm>
            <a:off x="7172966" y="3298397"/>
            <a:ext cx="3183145" cy="1156619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xmlns="" id="{DF7A4571-421B-4B3F-B9D9-0B37E4A8D20F}"/>
              </a:ext>
            </a:extLst>
          </p:cNvPr>
          <p:cNvCxnSpPr>
            <a:cxnSpLocks/>
            <a:stCxn id="58" idx="3"/>
          </p:cNvCxnSpPr>
          <p:nvPr/>
        </p:nvCxnSpPr>
        <p:spPr>
          <a:xfrm flipV="1">
            <a:off x="5278313" y="5177737"/>
            <a:ext cx="1983724" cy="439362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266DBA0D-F40A-45DF-8728-DDB426FA3711}"/>
              </a:ext>
            </a:extLst>
          </p:cNvPr>
          <p:cNvSpPr/>
          <p:nvPr/>
        </p:nvSpPr>
        <p:spPr>
          <a:xfrm>
            <a:off x="627321" y="3190158"/>
            <a:ext cx="4639650" cy="5689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B66D9E88-FF92-4747-9071-05E8025A5C39}"/>
              </a:ext>
            </a:extLst>
          </p:cNvPr>
          <p:cNvSpPr txBox="1"/>
          <p:nvPr/>
        </p:nvSpPr>
        <p:spPr>
          <a:xfrm>
            <a:off x="439081" y="3328739"/>
            <a:ext cx="4800821" cy="3527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fr-FR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DD9BB147-FF55-41B7-B88A-DCB389B4CA63}"/>
              </a:ext>
            </a:extLst>
          </p:cNvPr>
          <p:cNvSpPr/>
          <p:nvPr/>
        </p:nvSpPr>
        <p:spPr>
          <a:xfrm>
            <a:off x="627321" y="3913432"/>
            <a:ext cx="4639650" cy="126430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64681D5D-90AD-41E0-AD69-456241387223}"/>
              </a:ext>
            </a:extLst>
          </p:cNvPr>
          <p:cNvSpPr txBox="1"/>
          <p:nvPr/>
        </p:nvSpPr>
        <p:spPr>
          <a:xfrm>
            <a:off x="478820" y="3913433"/>
            <a:ext cx="4639650" cy="1198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vi-VN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ước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vi-V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Điền thông tin đăng nhập</a:t>
            </a:r>
          </a:p>
          <a:p>
            <a:pPr marL="5143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vi-VN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 khoản</a:t>
            </a:r>
            <a:r>
              <a:rPr lang="vi-VN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vi-VN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 số sinh viên</a:t>
            </a:r>
            <a:endParaRPr lang="vi-VN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vi-VN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 </a:t>
            </a:r>
            <a:r>
              <a:rPr lang="vi-VN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vi-VN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123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xmlns="" id="{5D6317AC-CF45-46C0-87EA-ABF0982DE3E0}"/>
              </a:ext>
            </a:extLst>
          </p:cNvPr>
          <p:cNvSpPr/>
          <p:nvPr/>
        </p:nvSpPr>
        <p:spPr>
          <a:xfrm>
            <a:off x="638663" y="5333743"/>
            <a:ext cx="4639650" cy="5667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D58C658-7B93-4596-81C2-0DB9ADCEF145}"/>
              </a:ext>
            </a:extLst>
          </p:cNvPr>
          <p:cNvSpPr txBox="1"/>
          <p:nvPr/>
        </p:nvSpPr>
        <p:spPr>
          <a:xfrm>
            <a:off x="478820" y="5444762"/>
            <a:ext cx="3344161" cy="357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GB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4: </a:t>
            </a:r>
            <a:r>
              <a:rPr lang="en-GB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nút </a:t>
            </a:r>
            <a:r>
              <a:rPr lang="en-GB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 nhập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xmlns="" id="{FCC02462-F06A-4F59-ADE0-27111B313398}"/>
              </a:ext>
            </a:extLst>
          </p:cNvPr>
          <p:cNvCxnSpPr>
            <a:cxnSpLocks/>
          </p:cNvCxnSpPr>
          <p:nvPr/>
        </p:nvCxnSpPr>
        <p:spPr>
          <a:xfrm flipV="1">
            <a:off x="5278313" y="3906054"/>
            <a:ext cx="1894653" cy="640372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xmlns="" id="{A4A25AC4-A271-4CC0-B70B-C2D10FDD5528}"/>
              </a:ext>
            </a:extLst>
          </p:cNvPr>
          <p:cNvSpPr/>
          <p:nvPr/>
        </p:nvSpPr>
        <p:spPr>
          <a:xfrm>
            <a:off x="627321" y="2255633"/>
            <a:ext cx="4639650" cy="7986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244B310B-9957-430F-B439-29A3186C02C7}"/>
              </a:ext>
            </a:extLst>
          </p:cNvPr>
          <p:cNvSpPr txBox="1"/>
          <p:nvPr/>
        </p:nvSpPr>
        <p:spPr>
          <a:xfrm>
            <a:off x="439081" y="2304022"/>
            <a:ext cx="4221126" cy="786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link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fr-FR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endParaRPr lang="fr-FR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hht.lotuslms.com</a:t>
            </a:r>
            <a:r>
              <a:rPr lang="fr-FR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vi-VN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552" y="1195753"/>
            <a:ext cx="5579790" cy="48797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809" y="3298397"/>
            <a:ext cx="3285218" cy="114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C40AF2C-A7CA-486F-BA94-2447965DA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5003FB5-4698-441B-A0F3-A248A044BCEA}"/>
              </a:ext>
            </a:extLst>
          </p:cNvPr>
          <p:cNvSpPr txBox="1"/>
          <p:nvPr/>
        </p:nvSpPr>
        <p:spPr>
          <a:xfrm>
            <a:off x="1382233" y="296795"/>
            <a:ext cx="6677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ĐĂNG NHẬP</a:t>
            </a:r>
          </a:p>
        </p:txBody>
      </p:sp>
      <p:sp>
        <p:nvSpPr>
          <p:cNvPr id="15" name="Rectangle: Rounded Corners 57">
            <a:extLst>
              <a:ext uri="{FF2B5EF4-FFF2-40B4-BE49-F238E27FC236}">
                <a16:creationId xmlns:a16="http://schemas.microsoft.com/office/drawing/2014/main" xmlns="" id="{5D6317AC-CF45-46C0-87EA-ABF0982DE3E0}"/>
              </a:ext>
            </a:extLst>
          </p:cNvPr>
          <p:cNvSpPr/>
          <p:nvPr/>
        </p:nvSpPr>
        <p:spPr>
          <a:xfrm>
            <a:off x="177107" y="5529942"/>
            <a:ext cx="11666550" cy="756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58C658-7B93-4596-81C2-0DB9ADCEF145}"/>
              </a:ext>
            </a:extLst>
          </p:cNvPr>
          <p:cNvSpPr txBox="1"/>
          <p:nvPr/>
        </p:nvSpPr>
        <p:spPr>
          <a:xfrm>
            <a:off x="380256" y="5759569"/>
            <a:ext cx="10697047" cy="37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GB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</a:t>
            </a:r>
            <a:r>
              <a:rPr lang="en-GB" sz="16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5: </a:t>
            </a:r>
            <a:r>
              <a:rPr lang="en-GB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nút </a:t>
            </a:r>
            <a:r>
              <a:rPr lang="en-GB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 học trực tuyến =&gt; Chọn buổi học để tham gia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981" y="1055255"/>
            <a:ext cx="8842019" cy="440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6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9004216-97A8-4FC1-BFC5-04EE25220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106129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323BB08-07EB-4E1C-B54B-FE266AF59E49}"/>
              </a:ext>
            </a:extLst>
          </p:cNvPr>
          <p:cNvSpPr txBox="1"/>
          <p:nvPr/>
        </p:nvSpPr>
        <p:spPr>
          <a:xfrm>
            <a:off x="3441404" y="2319081"/>
            <a:ext cx="87505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>
                <a:latin typeface="Times New Roman" panose="02020603050405020304" pitchFamily="18" charset="0"/>
                <a:ea typeface="Calibri" panose="020F0502020204030204" pitchFamily="34" charset="0"/>
              </a:rPr>
              <a:t>DÀNH CHO </a:t>
            </a:r>
            <a:r>
              <a:rPr lang="fr-FR" sz="24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fr-FR" sz="24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 </a:t>
            </a:r>
          </a:p>
          <a:p>
            <a:pPr algn="ctr">
              <a:lnSpc>
                <a:spcPct val="150000"/>
              </a:lnSpc>
            </a:pPr>
            <a:r>
              <a:rPr lang="fr-FR" sz="3200" b="1">
                <a:latin typeface="Times New Roman" panose="02020603050405020304" pitchFamily="18" charset="0"/>
                <a:ea typeface="Calibri" panose="020F0502020204030204" pitchFamily="34" charset="0"/>
              </a:rPr>
              <a:t>THAM GIA HỌC TẬP TRÊN </a:t>
            </a:r>
          </a:p>
          <a:p>
            <a:pPr algn="ctr">
              <a:lnSpc>
                <a:spcPct val="150000"/>
              </a:lnSpc>
            </a:pPr>
            <a:r>
              <a:rPr lang="fr-FR" sz="3200" b="1">
                <a:latin typeface="Times New Roman" panose="02020603050405020304" pitchFamily="18" charset="0"/>
                <a:ea typeface="Calibri" panose="020F0502020204030204" pitchFamily="34" charset="0"/>
              </a:rPr>
              <a:t>THIẾT BỊ DI ĐỘNG, TRUY CẬP ỨNG DỤNG</a:t>
            </a:r>
            <a:endParaRPr lang="fr-FR" sz="3200" b="1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C40AF2C-A7CA-486F-BA94-2447965DA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55987EB-E58B-4C8E-8B91-3CB8E26C602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364655" y="1055255"/>
            <a:ext cx="2508095" cy="15251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E9F222D-1F97-432C-A7B8-C4AA9F194600}"/>
              </a:ext>
            </a:extLst>
          </p:cNvPr>
          <p:cNvSpPr txBox="1"/>
          <p:nvPr/>
        </p:nvSpPr>
        <p:spPr>
          <a:xfrm>
            <a:off x="1382233" y="296795"/>
            <a:ext cx="6677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ĐĂNG NHẬP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D6DE8987-90B0-4E02-A930-D31E6A1054E2}"/>
              </a:ext>
            </a:extLst>
          </p:cNvPr>
          <p:cNvSpPr/>
          <p:nvPr/>
        </p:nvSpPr>
        <p:spPr>
          <a:xfrm>
            <a:off x="696242" y="1199197"/>
            <a:ext cx="5234658" cy="7986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F4833CF-A29B-4E50-813F-DCE0D95F8CE9}"/>
              </a:ext>
            </a:extLst>
          </p:cNvPr>
          <p:cNvSpPr txBox="1"/>
          <p:nvPr/>
        </p:nvSpPr>
        <p:spPr>
          <a:xfrm>
            <a:off x="508001" y="1247586"/>
            <a:ext cx="5422899" cy="635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1: </a:t>
            </a:r>
            <a:r>
              <a:rPr lang="fr-FR" sz="16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 ứng dụng App Store (hệ điều hành iOS) hoặc CH Play (hệ điều hành Androi) tải về app </a:t>
            </a:r>
            <a:r>
              <a:rPr lang="fr-FR" sz="16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LotusLMS Learn</a:t>
            </a:r>
            <a:endParaRPr lang="vi-VN" sz="16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168FFFFC-5EFE-45BA-BCD0-95BB46759571}"/>
              </a:ext>
            </a:extLst>
          </p:cNvPr>
          <p:cNvSpPr/>
          <p:nvPr/>
        </p:nvSpPr>
        <p:spPr>
          <a:xfrm>
            <a:off x="696241" y="2634154"/>
            <a:ext cx="5234657" cy="179895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9B387C9-C118-44B7-8BCC-30B947C411A3}"/>
              </a:ext>
            </a:extLst>
          </p:cNvPr>
          <p:cNvSpPr txBox="1"/>
          <p:nvPr/>
        </p:nvSpPr>
        <p:spPr>
          <a:xfrm>
            <a:off x="825499" y="2682543"/>
            <a:ext cx="4917157" cy="1353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Điền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1600" b="1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fr-FR" sz="16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Domain: </a:t>
            </a:r>
            <a:r>
              <a:rPr lang="fr-FR" sz="16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hht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16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fr-FR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 số sinh viên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123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0E6C3C34-E11D-44A2-BE6C-55DCF3979D46}"/>
              </a:ext>
            </a:extLst>
          </p:cNvPr>
          <p:cNvSpPr/>
          <p:nvPr/>
        </p:nvSpPr>
        <p:spPr>
          <a:xfrm>
            <a:off x="696240" y="4706997"/>
            <a:ext cx="5234657" cy="5349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438EB9-F99F-4A20-80B3-7BF5C3D5E009}"/>
              </a:ext>
            </a:extLst>
          </p:cNvPr>
          <p:cNvSpPr txBox="1"/>
          <p:nvPr/>
        </p:nvSpPr>
        <p:spPr>
          <a:xfrm>
            <a:off x="508001" y="4755385"/>
            <a:ext cx="4221126" cy="3527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3: </a:t>
            </a:r>
            <a:r>
              <a:rPr lang="fr-FR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nút </a:t>
            </a:r>
            <a:r>
              <a:rPr lang="fr-FR" sz="16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lang="fr-FR" sz="1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ăng nhập</a:t>
            </a:r>
            <a:endParaRPr lang="vi-VN" sz="16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6841" y="1347283"/>
            <a:ext cx="1859441" cy="40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0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C40AF2C-A7CA-486F-BA94-2447965DA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3C2A0EC-F349-40B4-BD6B-363EAC99CB94}"/>
              </a:ext>
            </a:extLst>
          </p:cNvPr>
          <p:cNvSpPr txBox="1"/>
          <p:nvPr/>
        </p:nvSpPr>
        <p:spPr>
          <a:xfrm>
            <a:off x="660400" y="1989257"/>
            <a:ext cx="6096000" cy="2686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 tập</a:t>
            </a: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Các chương trình học cần tham gia bao gốm Đang học, Lớp học trực tuyến, chương trình dào tạo, hoàn thành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Khám phá</a:t>
            </a: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Các nội dung tham khảo thêm tuỳ thuộc setup của ban đào tạo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 thi</a:t>
            </a: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Nội dung, thông tin các kì thi bao gồm : Cuộc thi đang diễn ra, cuộc thi sắp diễn ra, luyện thi, đề thi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 khoản</a:t>
            </a:r>
            <a:r>
              <a:rPr lang="fr-FR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Thông tin đăng nhập, avatar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D4B745F-ABB8-4E83-8EBC-BDAD9523527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756400" y="986155"/>
            <a:ext cx="2465705" cy="50634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33D66DC-F9CA-42C2-9075-CB81567B545D}"/>
              </a:ext>
            </a:extLst>
          </p:cNvPr>
          <p:cNvSpPr txBox="1"/>
          <p:nvPr/>
        </p:nvSpPr>
        <p:spPr>
          <a:xfrm>
            <a:off x="1382233" y="296795"/>
            <a:ext cx="6677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GIỚI THIỆU MÀN HÌNH TỔNG QUAN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1236" y="986156"/>
            <a:ext cx="2348572" cy="506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8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69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197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VietED</dc:creator>
  <cp:lastModifiedBy>vinh</cp:lastModifiedBy>
  <cp:revision>36</cp:revision>
  <dcterms:created xsi:type="dcterms:W3CDTF">2020-10-28T01:58:18Z</dcterms:created>
  <dcterms:modified xsi:type="dcterms:W3CDTF">2021-02-21T15:14:13Z</dcterms:modified>
</cp:coreProperties>
</file>